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3ADD-97EA-453C-AEE6-9FBE789FE7A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CADC-FD3E-4800-BFCB-F7D75825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6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3ADD-97EA-453C-AEE6-9FBE789FE7A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CADC-FD3E-4800-BFCB-F7D75825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6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3ADD-97EA-453C-AEE6-9FBE789FE7A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CADC-FD3E-4800-BFCB-F7D75825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3ADD-97EA-453C-AEE6-9FBE789FE7A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CADC-FD3E-4800-BFCB-F7D75825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3ADD-97EA-453C-AEE6-9FBE789FE7A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CADC-FD3E-4800-BFCB-F7D75825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2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3ADD-97EA-453C-AEE6-9FBE789FE7A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CADC-FD3E-4800-BFCB-F7D75825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7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3ADD-97EA-453C-AEE6-9FBE789FE7A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CADC-FD3E-4800-BFCB-F7D75825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2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3ADD-97EA-453C-AEE6-9FBE789FE7A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CADC-FD3E-4800-BFCB-F7D75825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1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3ADD-97EA-453C-AEE6-9FBE789FE7A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CADC-FD3E-4800-BFCB-F7D75825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4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3ADD-97EA-453C-AEE6-9FBE789FE7A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CADC-FD3E-4800-BFCB-F7D75825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6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3ADD-97EA-453C-AEE6-9FBE789FE7A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CADC-FD3E-4800-BFCB-F7D75825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9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7000" r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23ADD-97EA-453C-AEE6-9FBE789FE7AD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8CADC-FD3E-4800-BFCB-F7D75825A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0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667" y="826149"/>
            <a:ext cx="9144000" cy="2387600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</a:t>
            </a: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Буквара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3121" y="4117193"/>
            <a:ext cx="4876800" cy="1655762"/>
          </a:xfrm>
        </p:spPr>
        <p:txBody>
          <a:bodyPr/>
          <a:lstStyle/>
          <a:p>
            <a:pPr algn="l"/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Падрыхтавала:</a:t>
            </a:r>
          </a:p>
          <a:p>
            <a:pPr algn="l"/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астаўнік пачатковых класаў</a:t>
            </a:r>
          </a:p>
          <a:p>
            <a:pPr algn="l"/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Таццяна Генадзьеўна Дзенгубенка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2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273" y="549989"/>
            <a:ext cx="4981240" cy="46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9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39" y="605382"/>
            <a:ext cx="6892478" cy="442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724" y="206061"/>
            <a:ext cx="3175571" cy="52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39" y="386367"/>
            <a:ext cx="7113841" cy="49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1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416" y="491912"/>
            <a:ext cx="5975797" cy="47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3" y="405159"/>
            <a:ext cx="6390805" cy="47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534" y="528033"/>
            <a:ext cx="5720413" cy="44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02" y="463640"/>
            <a:ext cx="5842539" cy="456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9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130" y="1974985"/>
            <a:ext cx="4648200" cy="1325563"/>
          </a:xfrm>
        </p:spPr>
        <p:txBody>
          <a:bodyPr/>
          <a:lstStyle/>
          <a:p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Дзякуй за ўвагу!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37" y="611101"/>
            <a:ext cx="3341263" cy="45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24" y="321972"/>
            <a:ext cx="3788836" cy="5190186"/>
          </a:xfrm>
          <a:prstGeom prst="rect">
            <a:avLst/>
          </a:prstGeom>
        </p:spPr>
      </p:pic>
      <p:pic>
        <p:nvPicPr>
          <p:cNvPr id="1026" name="Picture 2" descr="http://www.dpol4.ru/img/picture/Nov/12/198772218e10c849afe38df5b3c89493/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92" y="321972"/>
            <a:ext cx="2857925" cy="49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9" y="622444"/>
            <a:ext cx="3680181" cy="44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132" y="507642"/>
            <a:ext cx="4514045" cy="45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42" y="469274"/>
            <a:ext cx="6084194" cy="45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244" y="618187"/>
            <a:ext cx="4262839" cy="42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11" y="350648"/>
            <a:ext cx="6935273" cy="50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722" y="598867"/>
            <a:ext cx="6104585" cy="45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35353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</Words>
  <Application>Microsoft Office PowerPoint</Application>
  <PresentationFormat>Широкоэкранный</PresentationFormat>
  <Paragraphs>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Свята Буквара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Дзякуй за ўвагу!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Свята Буквара</dc:title>
  <dc:creator>Денгубенко Татьяна Геннадьевна</dc:creator>
  <cp:lastModifiedBy>Денгубенко Татьяна Геннадьевна</cp:lastModifiedBy>
  <cp:revision>3</cp:revision>
  <dcterms:created xsi:type="dcterms:W3CDTF">2017-02-22T17:20:48Z</dcterms:created>
  <dcterms:modified xsi:type="dcterms:W3CDTF">2017-02-22T17:34:48Z</dcterms:modified>
</cp:coreProperties>
</file>